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63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8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8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4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9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3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95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31F7-C31F-4A6B-AA4E-06681D8633A8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6547-3E81-40EA-B6B8-BC0550308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5768" y="0"/>
            <a:ext cx="7630616" cy="5760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Chemin Rouen - Chartres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08912" cy="864096"/>
          </a:xfrm>
        </p:spPr>
        <p:txBody>
          <a:bodyPr>
            <a:normAutofit/>
          </a:bodyPr>
          <a:lstStyle/>
          <a:p>
            <a:r>
              <a:rPr lang="fr-FR" sz="2000" b="1" u="sng" dirty="0" smtClean="0">
                <a:solidFill>
                  <a:schemeClr val="tx1"/>
                </a:solidFill>
              </a:rPr>
              <a:t>Rouen</a:t>
            </a:r>
            <a:r>
              <a:rPr lang="fr-FR" sz="2000" b="1" dirty="0" smtClean="0">
                <a:solidFill>
                  <a:schemeClr val="tx1"/>
                </a:solidFill>
              </a:rPr>
              <a:t> – Oissel-Elbeuf-</a:t>
            </a:r>
            <a:r>
              <a:rPr lang="fr-FR" sz="2000" b="1" dirty="0" err="1" smtClean="0">
                <a:solidFill>
                  <a:schemeClr val="tx1"/>
                </a:solidFill>
              </a:rPr>
              <a:t>Quatremare</a:t>
            </a:r>
            <a:r>
              <a:rPr lang="fr-FR" sz="2000" b="1" dirty="0" smtClean="0">
                <a:solidFill>
                  <a:schemeClr val="tx1"/>
                </a:solidFill>
              </a:rPr>
              <a:t>-</a:t>
            </a:r>
            <a:r>
              <a:rPr lang="fr-FR" sz="2000" b="1" dirty="0" err="1" smtClean="0">
                <a:solidFill>
                  <a:schemeClr val="tx1"/>
                </a:solidFill>
              </a:rPr>
              <a:t>Brosville</a:t>
            </a:r>
            <a:r>
              <a:rPr lang="fr-FR" sz="2000" b="1" dirty="0" smtClean="0">
                <a:solidFill>
                  <a:schemeClr val="tx1"/>
                </a:solidFill>
              </a:rPr>
              <a:t>-</a:t>
            </a:r>
            <a:r>
              <a:rPr lang="fr-FR" sz="2000" b="1" u="sng" dirty="0" smtClean="0">
                <a:solidFill>
                  <a:schemeClr val="tx1"/>
                </a:solidFill>
              </a:rPr>
              <a:t>Evreux</a:t>
            </a:r>
            <a:r>
              <a:rPr lang="fr-FR" sz="2000" b="1" dirty="0" smtClean="0">
                <a:solidFill>
                  <a:schemeClr val="tx1"/>
                </a:solidFill>
              </a:rPr>
              <a:t>-</a:t>
            </a:r>
            <a:r>
              <a:rPr lang="fr-FR" sz="2000" b="1" dirty="0" err="1" smtClean="0">
                <a:solidFill>
                  <a:schemeClr val="tx1"/>
                </a:solidFill>
              </a:rPr>
              <a:t>Grosseuvre</a:t>
            </a:r>
            <a:r>
              <a:rPr lang="fr-FR" sz="2000" b="1" dirty="0" smtClean="0">
                <a:solidFill>
                  <a:schemeClr val="tx1"/>
                </a:solidFill>
              </a:rPr>
              <a:t>-Jumelles- </a:t>
            </a:r>
            <a:r>
              <a:rPr lang="fr-FR" sz="2000" b="1" dirty="0" err="1" smtClean="0">
                <a:solidFill>
                  <a:schemeClr val="tx1"/>
                </a:solidFill>
              </a:rPr>
              <a:t>Coudres</a:t>
            </a:r>
            <a:r>
              <a:rPr lang="fr-FR" sz="2000" b="1" dirty="0" smtClean="0">
                <a:solidFill>
                  <a:schemeClr val="tx1"/>
                </a:solidFill>
              </a:rPr>
              <a:t> -</a:t>
            </a:r>
            <a:r>
              <a:rPr lang="fr-FR" sz="2000" b="1" dirty="0" err="1" smtClean="0">
                <a:solidFill>
                  <a:schemeClr val="tx1"/>
                </a:solidFill>
              </a:rPr>
              <a:t>Illiers</a:t>
            </a:r>
            <a:r>
              <a:rPr lang="fr-FR" sz="2000" b="1" dirty="0" smtClean="0">
                <a:solidFill>
                  <a:schemeClr val="tx1"/>
                </a:solidFill>
              </a:rPr>
              <a:t> l’Evêque- </a:t>
            </a:r>
            <a:r>
              <a:rPr lang="fr-FR" sz="2000" b="1" u="sng" dirty="0" smtClean="0">
                <a:solidFill>
                  <a:schemeClr val="tx1"/>
                </a:solidFill>
              </a:rPr>
              <a:t>Dreux</a:t>
            </a:r>
            <a:r>
              <a:rPr lang="fr-FR" sz="2000" b="1" dirty="0" smtClean="0">
                <a:solidFill>
                  <a:schemeClr val="tx1"/>
                </a:solidFill>
              </a:rPr>
              <a:t>- Le </a:t>
            </a:r>
            <a:r>
              <a:rPr lang="fr-FR" sz="2000" b="1" dirty="0" err="1" smtClean="0">
                <a:solidFill>
                  <a:schemeClr val="tx1"/>
                </a:solidFill>
              </a:rPr>
              <a:t>Boulay</a:t>
            </a:r>
            <a:r>
              <a:rPr lang="fr-FR" sz="2000" b="1" dirty="0" smtClean="0">
                <a:solidFill>
                  <a:schemeClr val="tx1"/>
                </a:solidFill>
              </a:rPr>
              <a:t> Thierry-</a:t>
            </a:r>
            <a:r>
              <a:rPr lang="fr-FR" sz="2000" b="1" dirty="0" err="1" smtClean="0">
                <a:solidFill>
                  <a:schemeClr val="tx1"/>
                </a:solidFill>
              </a:rPr>
              <a:t>Poisvilliers</a:t>
            </a:r>
            <a:r>
              <a:rPr lang="fr-FR" sz="2000" b="1" dirty="0" smtClean="0">
                <a:solidFill>
                  <a:schemeClr val="tx1"/>
                </a:solidFill>
              </a:rPr>
              <a:t>- </a:t>
            </a:r>
            <a:r>
              <a:rPr lang="fr-FR" sz="2000" b="1" u="sng" dirty="0" smtClean="0">
                <a:solidFill>
                  <a:schemeClr val="tx1"/>
                </a:solidFill>
              </a:rPr>
              <a:t>Chartres</a:t>
            </a:r>
            <a:endParaRPr lang="fr-FR" sz="20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rtin\Documents\Documents Martin\Rouen chartres openstreet\itinéraire glo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178473" cy="50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3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in\Documents\Rouen-Chartres\Itineraire Rouen Chartres\Rouen-Chartres Fiches numérotée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7"/>
            <a:ext cx="62214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8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in\Documents\Rouen-Chartres\Itineraire Rouen Chartres\Rouen-Chartres Fiches numérotée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052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8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tin\Documents\Rouen-Chartres\Itineraire Rouen Chartres\Rouen-Chartres Fiches numérotée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339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5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tin\Documents\Rouen-Chartres\Itineraire Rouen Chartres\Rouen-Chartres Fiches numérotée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64" y="476672"/>
            <a:ext cx="4038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3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tin\Documents\Rouen-Chartres\Itineraire Rouen Chartres\Rouen-Chartres Fiches numérotée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148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3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tin\Documents\Rouen-Chartres\Itineraire Rouen Chartres\Rouen-Chartres Fiches numérotée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5339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tin\Documents\Rouen-Chartres\Itineraire Rouen Chartres\Rouen-Chartres Fiches numérotée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9338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4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tin\Documents\Rouen-Chartres\Itineraire Rouen Chartres\Rouen-Chartres Fiches numérotée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4386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6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rtin\Documents\Rouen-Chartres\Itineraire Rouen Chartres\Rouen-Chartres Fiches numérotées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04664"/>
            <a:ext cx="37528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tin\Documents\Rouen-Chartres\Itineraire Rouen Chartres\Rouen-Chartres Fiches numérotée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2484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1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\Documents\Rouen-Chartres\Itineraire Rouen Chartres\Rouen-Chartres Fiches numéroté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3053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tin\Documents\Rouen-Chartres\Itineraire Rouen Chartres\Rouen-Chartres Fiches numérotée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5302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9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tin\Documents\Rouen-Chartres\Itineraire Rouen Chartres\Rouen-Chartres Fiches numérotée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848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tin\Documents\Rouen-Chartres\Itineraire Rouen Chartres\Rouen-Chartres Fiches numérotées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8101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9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tin\Documents\Rouen-Chartres\Itineraire Rouen Chartres\Rouen-Chartres Fiches numérotée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23862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tin\Documents\Rouen-Chartres\Itineraire Rouen Chartres\Rouen-Chartres Fiches numérotées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8671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49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tin\Documents\Rouen-Chartres\Itineraire Rouen Chartres\Rouen-Chartres Fiches numérotées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5334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1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tin\Documents\Rouen-Chartres\Itineraire Rouen Chartres\Rouen-Chartres Fiches numérotée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05" y="260648"/>
            <a:ext cx="43434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8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tin\Documents\Rouen-Chartres\Itineraire Rouen Chartres\Rouen-Chartres Fiches numérotées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39243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rtin\Documents\Rouen-Chartres\Itineraire Rouen Chartres\Rouen-Chartres Fiches numérotée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790950" cy="61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49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artin\Documents\Rouen-Chartres\Itineraire Rouen Chartres\Rouen-Chartres Fiches numérotées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600575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\Documents\Rouen-Chartres\Itineraire Rouen Chartres\Rouen-Chartres Fiches numéroté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958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8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tin\Documents\Rouen-Chartres\Itineraire Rouen Chartres\Rouen-Chartres Fiches numérotées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43865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7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tin\Documents\Rouen-Chartres\Itineraire Rouen Chartres\Rouen-Chartres Fiches numéroté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7677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Documents\Rouen-Chartres\Itineraire Rouen Chartres\Rouen-Chartres Fiches numérotée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3721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1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tin\Documents\Rouen-Chartres\Itineraire Rouen Chartres\Rouen-Chartres Fiches numérotée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40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2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tin\Documents\Rouen-Chartres\Itineraire Rouen Chartres\Rouen-Chartres Fiches numéroté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64896" cy="50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9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in\Documents\Rouen-Chartres\Itineraire Rouen Chartres\Rouen-Chartres Fiches numérotée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20" y="260648"/>
            <a:ext cx="3922752" cy="62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3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tin\Documents\Rouen-Chartres\Itineraire Rouen Chartres\Rouen-Chartres Fiches numéroté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352925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38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</Words>
  <Application>Microsoft Office PowerPoint</Application>
  <PresentationFormat>Affichage à l'écran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Chemin Rouen - Chartres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Chemin Rouen - Chartres</dc:title>
  <dc:creator>Utilisateur Windows</dc:creator>
  <cp:lastModifiedBy>Utilisateur Windows</cp:lastModifiedBy>
  <cp:revision>4</cp:revision>
  <dcterms:created xsi:type="dcterms:W3CDTF">2019-04-07T19:02:19Z</dcterms:created>
  <dcterms:modified xsi:type="dcterms:W3CDTF">2019-04-07T19:37:03Z</dcterms:modified>
</cp:coreProperties>
</file>