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2" r:id="rId15"/>
    <p:sldId id="268" r:id="rId16"/>
    <p:sldId id="269" r:id="rId17"/>
    <p:sldId id="270" r:id="rId18"/>
    <p:sldId id="293" r:id="rId19"/>
    <p:sldId id="271" r:id="rId20"/>
    <p:sldId id="272" r:id="rId21"/>
    <p:sldId id="294" r:id="rId22"/>
    <p:sldId id="273" r:id="rId23"/>
    <p:sldId id="274" r:id="rId24"/>
    <p:sldId id="275" r:id="rId25"/>
    <p:sldId id="276" r:id="rId26"/>
    <p:sldId id="295" r:id="rId27"/>
    <p:sldId id="277" r:id="rId28"/>
    <p:sldId id="278" r:id="rId29"/>
    <p:sldId id="279" r:id="rId30"/>
    <p:sldId id="280" r:id="rId31"/>
    <p:sldId id="290" r:id="rId32"/>
    <p:sldId id="289" r:id="rId33"/>
    <p:sldId id="296" r:id="rId34"/>
    <p:sldId id="282" r:id="rId35"/>
    <p:sldId id="283" r:id="rId36"/>
    <p:sldId id="297" r:id="rId37"/>
    <p:sldId id="284" r:id="rId38"/>
    <p:sldId id="298" r:id="rId39"/>
    <p:sldId id="285" r:id="rId40"/>
    <p:sldId id="286" r:id="rId41"/>
    <p:sldId id="287" r:id="rId42"/>
    <p:sldId id="299" r:id="rId43"/>
    <p:sldId id="288" r:id="rId44"/>
    <p:sldId id="300" r:id="rId4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6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6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02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17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0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5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46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6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3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FF99-22C8-4559-A391-E219CE3A654F}" type="datetimeFigureOut">
              <a:rPr lang="fr-FR" smtClean="0"/>
              <a:t>21/05/2018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9F69-B6D4-4AE5-AF3B-35754A8FC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5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1- Amiens Centre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rtin\Documents\Chemin Amiens Rouen\Chemin Amiens-Rouen Itinéraire\1 Amiens 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" y="1340768"/>
            <a:ext cx="9095582" cy="43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9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9 – </a:t>
            </a:r>
            <a:r>
              <a:rPr lang="fr-FR" sz="2400" dirty="0" err="1" smtClean="0"/>
              <a:t>Nampty</a:t>
            </a:r>
            <a:r>
              <a:rPr lang="fr-FR" sz="2400" dirty="0" smtClean="0"/>
              <a:t> – Conty (Coulée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9218" name="Picture 2" descr="C:\Users\Martin\Documents\Chemin Amiens Rouen\Chemin Amiens-Rouen Itinéraire\9 Nampty  Co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2" y="692696"/>
            <a:ext cx="429369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7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5040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10 – Conty – Croissy sur Celle (Coulée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42" name="Picture 2" descr="C:\Users\Martin\Documents\Chemin Amiens Rouen\Chemin Amiens-Rouen Itinéraire\10 Conty  Croissy sur C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502220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8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fr-FR" sz="2400" dirty="0" smtClean="0"/>
              <a:t>11 – Croissy sur Celle- </a:t>
            </a:r>
            <a:r>
              <a:rPr lang="fr-FR" sz="2400" dirty="0" err="1" smtClean="0"/>
              <a:t>Catheux</a:t>
            </a:r>
            <a:r>
              <a:rPr lang="fr-FR" sz="2400" dirty="0" smtClean="0"/>
              <a:t> ( Fin coulée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 descr="C:\Users\Martin\Documents\Chemin Amiens Rouen\Chemin Amiens-Rouen Itinéraire\11 Croissy sur Celle Catheux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67484" cy="638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3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12 – </a:t>
            </a:r>
            <a:r>
              <a:rPr lang="fr-FR" sz="2400" dirty="0" err="1" smtClean="0"/>
              <a:t>Catheux</a:t>
            </a:r>
            <a:r>
              <a:rPr lang="fr-FR" sz="2400" dirty="0" smtClean="0"/>
              <a:t> – </a:t>
            </a:r>
            <a:r>
              <a:rPr lang="fr-FR" sz="2400" dirty="0" err="1" smtClean="0"/>
              <a:t>Hetomesnil</a:t>
            </a:r>
            <a:r>
              <a:rPr lang="fr-FR" sz="2400" dirty="0" smtClean="0"/>
              <a:t> ( GR 125)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0" name="Picture 2" descr="C:\Users\Martin\Documents\Chemin Amiens Rouen\Chemin Amiens-Rouen Itinéraire\12 Catheux Hetomesn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320"/>
            <a:ext cx="88203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97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12 Bis </a:t>
            </a:r>
            <a:r>
              <a:rPr lang="fr-FR" sz="2800" b="1" dirty="0" err="1" smtClean="0"/>
              <a:t>Catheux</a:t>
            </a:r>
            <a:r>
              <a:rPr lang="fr-FR" sz="2800" b="1" dirty="0" smtClean="0"/>
              <a:t> – </a:t>
            </a:r>
            <a:r>
              <a:rPr lang="fr-FR" sz="2800" b="1" dirty="0" err="1" smtClean="0"/>
              <a:t>Hetomesnil</a:t>
            </a:r>
            <a:r>
              <a:rPr lang="fr-FR" sz="2800" b="1" dirty="0" smtClean="0"/>
              <a:t> VTC</a:t>
            </a:r>
            <a:endParaRPr lang="fr-FR" sz="2800" b="1" dirty="0"/>
          </a:p>
        </p:txBody>
      </p:sp>
      <p:pic>
        <p:nvPicPr>
          <p:cNvPr id="2050" name="Picture 2" descr="C:\Users\Martin\Documents\Chemin Amiens Rouen\Variantes vélo Chemin -Amiens-Rouen\2 Catheux-Hetomesnil -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10" y="1600200"/>
            <a:ext cx="64575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6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13 – </a:t>
            </a:r>
            <a:r>
              <a:rPr lang="fr-FR" sz="2400" dirty="0" err="1" smtClean="0"/>
              <a:t>Hetomesnil</a:t>
            </a:r>
            <a:r>
              <a:rPr lang="fr-FR" sz="2400" dirty="0" smtClean="0"/>
              <a:t> – </a:t>
            </a:r>
            <a:r>
              <a:rPr lang="fr-FR" sz="2400" dirty="0" err="1" smtClean="0"/>
              <a:t>Grez</a:t>
            </a:r>
            <a:r>
              <a:rPr lang="fr-FR" sz="2400" dirty="0" smtClean="0"/>
              <a:t> ( Oise)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Martin\Documents\Chemin Amiens Rouen\Chemin Amiens-Rouen Itinéraire\13 Hetomesnil G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4" y="847824"/>
            <a:ext cx="8309722" cy="6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9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fr-FR" sz="2400" dirty="0" smtClean="0"/>
              <a:t>14 - </a:t>
            </a:r>
            <a:r>
              <a:rPr lang="fr-FR" sz="2400" dirty="0" err="1" smtClean="0"/>
              <a:t>Grez</a:t>
            </a:r>
            <a:r>
              <a:rPr lang="fr-FR" sz="2400" dirty="0" smtClean="0"/>
              <a:t> - Feuquières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4338" name="Picture 2" descr="C:\Users\Martin\Documents\Chemin Amiens Rouen\Chemin Amiens-Rouen Itinéraire\14 Grez Feuquiè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5" y="1196752"/>
            <a:ext cx="9066856" cy="37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8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15 – Feuquières -  </a:t>
            </a:r>
            <a:r>
              <a:rPr lang="fr-FR" sz="2400" dirty="0" err="1" smtClean="0"/>
              <a:t>Blargies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5362" name="Picture 2" descr="C:\Users\Martin\Documents\Chemin Amiens Rouen\Chemin Amiens-Rouen Itinéraire\15 Feuqières Blarg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89067"/>
            <a:ext cx="7925924" cy="60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2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15 bis Feuquières - </a:t>
            </a:r>
            <a:r>
              <a:rPr lang="fr-FR" sz="2800" b="1" dirty="0" err="1" smtClean="0"/>
              <a:t>Blargies</a:t>
            </a:r>
            <a:r>
              <a:rPr lang="fr-FR" sz="2800" b="1" dirty="0" smtClean="0"/>
              <a:t> VTC</a:t>
            </a:r>
            <a:endParaRPr lang="fr-FR" sz="2800" b="1" dirty="0"/>
          </a:p>
        </p:txBody>
      </p:sp>
      <p:pic>
        <p:nvPicPr>
          <p:cNvPr id="3074" name="Picture 2" descr="C:\Users\Martin\Documents\Chemin Amiens Rouen\Variantes vélo Chemin -Amiens-Rouen\3 Feuquière - Blargies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8" y="1600200"/>
            <a:ext cx="58122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4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 smtClean="0"/>
              <a:t>16 – </a:t>
            </a:r>
            <a:r>
              <a:rPr lang="fr-FR" sz="2400" dirty="0" err="1" smtClean="0"/>
              <a:t>Blargies</a:t>
            </a:r>
            <a:r>
              <a:rPr lang="fr-FR" sz="2400" dirty="0" smtClean="0"/>
              <a:t> -</a:t>
            </a:r>
            <a:r>
              <a:rPr lang="fr-FR" sz="2400" dirty="0" err="1" smtClean="0"/>
              <a:t>Criquiers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6386" name="Picture 2" descr="C:\Users\Martin\Documents\Chemin Amiens Rouen\Chemin Amiens-Rouen Itinéraire\16 Blargies Criqu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18280" cy="4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4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3167"/>
            <a:ext cx="8085584" cy="45350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2 - Amiens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Martin\Documents\Chemin Amiens Rouen\Chemin Amiens-Rouen Itinéraire\2 Ami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56" y="620688"/>
            <a:ext cx="627729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69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fr-FR" sz="2400" dirty="0" smtClean="0"/>
              <a:t>17 – </a:t>
            </a:r>
            <a:r>
              <a:rPr lang="fr-FR" sz="2400" dirty="0" err="1" smtClean="0"/>
              <a:t>Criquiers</a:t>
            </a:r>
            <a:r>
              <a:rPr lang="fr-FR" sz="2400" dirty="0" smtClean="0"/>
              <a:t> -  Ferme de </a:t>
            </a:r>
            <a:r>
              <a:rPr lang="fr-FR" sz="2400" dirty="0" err="1" smtClean="0"/>
              <a:t>Carrémont</a:t>
            </a:r>
            <a:r>
              <a:rPr lang="fr-FR" sz="2400" dirty="0" smtClean="0"/>
              <a:t> ( Seine-Maritime)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7410" name="Picture 2" descr="C:\Users\Martin\Documents\Chemin Amiens Rouen\Chemin Amiens-Rouen Itinéraire\17 Criquiers  Ferme de Carrém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" y="1052736"/>
            <a:ext cx="9036496" cy="41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0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20 bis </a:t>
            </a:r>
            <a:r>
              <a:rPr lang="fr-FR" sz="2800" b="1" dirty="0" err="1" smtClean="0"/>
              <a:t>Criquiers</a:t>
            </a:r>
            <a:r>
              <a:rPr lang="fr-FR" sz="2800" b="1" dirty="0" smtClean="0"/>
              <a:t> – </a:t>
            </a:r>
            <a:r>
              <a:rPr lang="fr-FR" sz="2800" b="1" dirty="0" err="1" smtClean="0"/>
              <a:t>Serqueux</a:t>
            </a:r>
            <a:r>
              <a:rPr lang="fr-FR" sz="2800" b="1" dirty="0" smtClean="0"/>
              <a:t> VTC</a:t>
            </a:r>
            <a:endParaRPr lang="fr-FR" sz="2800" b="1" dirty="0"/>
          </a:p>
        </p:txBody>
      </p:sp>
      <p:pic>
        <p:nvPicPr>
          <p:cNvPr id="4098" name="Picture 2" descr="C:\Users\Martin\Documents\Chemin Amiens Rouen\Variantes vélo Chemin -Amiens-Rouen\4 Criquiers- Serqueux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6" y="1600200"/>
            <a:ext cx="73590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1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04664"/>
          </a:xfrm>
        </p:spPr>
        <p:txBody>
          <a:bodyPr>
            <a:noAutofit/>
          </a:bodyPr>
          <a:lstStyle/>
          <a:p>
            <a:r>
              <a:rPr lang="fr-FR" sz="2400" dirty="0" smtClean="0"/>
              <a:t>18- Ferme de </a:t>
            </a:r>
            <a:r>
              <a:rPr lang="fr-FR" sz="2400" dirty="0" err="1" smtClean="0"/>
              <a:t>Carrémont</a:t>
            </a:r>
            <a:r>
              <a:rPr lang="fr-FR" sz="2400" dirty="0" smtClean="0"/>
              <a:t> </a:t>
            </a:r>
            <a:r>
              <a:rPr lang="fr-FR" sz="2400" dirty="0"/>
              <a:t> </a:t>
            </a:r>
            <a:r>
              <a:rPr lang="fr-FR" sz="2400" dirty="0" smtClean="0"/>
              <a:t>à  Saint- Maurice ( D135) et à D13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8434" name="Picture 2" descr="C:\Users\Martin\Documents\Chemin Amiens Rouen\Chemin Amiens-Rouen Itinéraire\18 Ferme de Carrémont  Saint Maurice  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48464" cy="540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18 –  de D13</a:t>
            </a:r>
            <a:r>
              <a:rPr lang="fr-FR" sz="2400" dirty="0"/>
              <a:t> </a:t>
            </a:r>
            <a:r>
              <a:rPr lang="fr-FR" sz="2400" dirty="0" smtClean="0"/>
              <a:t>à</a:t>
            </a:r>
            <a:r>
              <a:rPr lang="fr-FR" sz="2400" dirty="0"/>
              <a:t> </a:t>
            </a:r>
            <a:r>
              <a:rPr lang="fr-FR" sz="2400" dirty="0" smtClean="0"/>
              <a:t>  Avenue verte (</a:t>
            </a:r>
            <a:r>
              <a:rPr lang="fr-FR" sz="2400" dirty="0" err="1" smtClean="0"/>
              <a:t>Serqueux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9458" name="Picture 2" descr="C:\Users\Martin\Documents\Chemin Amiens Rouen\Chemin Amiens-Rouen Itinéraire\19 D13 Avenue verte Serqu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90" y="932420"/>
            <a:ext cx="69765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8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20 - </a:t>
            </a:r>
            <a:r>
              <a:rPr lang="fr-FR" sz="2400" dirty="0" err="1" smtClean="0"/>
              <a:t>Serqueux</a:t>
            </a:r>
            <a:r>
              <a:rPr lang="fr-FR" sz="2400" dirty="0" smtClean="0"/>
              <a:t> – Forges les eaux ( Avenue verte)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97666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482" name="Picture 2" descr="C:\Users\Martin\Documents\Chemin Amiens Rouen\Chemin Amiens-Rouen Itinéraire\20 Serqueux  Forges les Eaux avenue ve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22" y="780933"/>
            <a:ext cx="3622542" cy="60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5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22 - De Forges les Eaux à la Ferté Saint-Samson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artin\Documents\Chemin Amiens Rouen\Chemin Amiens-Rouen Itinéraire\21 Forges les Eaux  La ferté Sam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968552" cy="51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96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22 Bis Avenue verte- Bosc </a:t>
            </a:r>
            <a:r>
              <a:rPr lang="fr-FR" sz="2800" b="1" dirty="0" err="1" smtClean="0"/>
              <a:t>Edeline</a:t>
            </a:r>
            <a:r>
              <a:rPr lang="fr-FR" sz="2800" b="1" dirty="0" smtClean="0"/>
              <a:t> VTC</a:t>
            </a:r>
            <a:endParaRPr lang="fr-FR" sz="2800" b="1" dirty="0"/>
          </a:p>
        </p:txBody>
      </p:sp>
      <p:pic>
        <p:nvPicPr>
          <p:cNvPr id="5122" name="Picture 2" descr="C:\Users\Martin\Documents\Chemin Amiens Rouen\Variantes vélo Chemin -Amiens-Rouen\5 Avenue verte - Bosc Edeline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2543"/>
            <a:ext cx="8229600" cy="43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14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22 – Ferté Saint-Samson vers </a:t>
            </a:r>
            <a:r>
              <a:rPr lang="fr-FR" sz="2400" dirty="0" err="1" smtClean="0"/>
              <a:t>Argueil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Martin\Documents\Chemin Amiens Rouen\Chemin Amiens-Rouen Itinéraire\22 La Ferté Samson  Vers Argu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413982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23 -</a:t>
            </a:r>
            <a:r>
              <a:rPr lang="fr-FR" sz="2400" dirty="0" err="1" smtClean="0"/>
              <a:t>Argueil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Martin\Documents\Chemin Amiens Rouen\Chemin Amiens-Rouen Itinéraire\23 Argu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8975681" cy="55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24- </a:t>
            </a:r>
            <a:r>
              <a:rPr lang="fr-FR" sz="2400" dirty="0" err="1" smtClean="0"/>
              <a:t>Argueil</a:t>
            </a:r>
            <a:r>
              <a:rPr lang="fr-FR" sz="2400" dirty="0" smtClean="0"/>
              <a:t> – </a:t>
            </a:r>
            <a:r>
              <a:rPr lang="fr-FR" sz="2400" dirty="0" err="1" smtClean="0"/>
              <a:t>Sigy</a:t>
            </a:r>
            <a:r>
              <a:rPr lang="fr-FR" sz="2400" dirty="0" smtClean="0"/>
              <a:t> en Bray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Martin\Documents\Chemin Amiens Rouen\Chemin Amiens-Rouen Itinéraire\24 Argueil - Sigy en B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2" y="1449296"/>
            <a:ext cx="8405494" cy="43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 – Amiens sortie 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5054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Martin\Documents\Chemin Amiens Rouen\Chemin Amiens-Rouen Itinéraire\3 Amiens sortie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2" y="692696"/>
            <a:ext cx="716932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9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0609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25 – </a:t>
            </a:r>
            <a:r>
              <a:rPr lang="fr-FR" sz="2400" dirty="0" err="1" smtClean="0"/>
              <a:t>Sigy</a:t>
            </a:r>
            <a:r>
              <a:rPr lang="fr-FR" sz="2400" dirty="0" smtClean="0"/>
              <a:t> en Bray – Boisguilbert via Bois Héroult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Martin\Documents\Chemin Amiens Rouen\Chemin Amiens-Rouen Itinéraire\25 Sigy en Bray Boisguilbert via Bois Hero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" y="1432046"/>
            <a:ext cx="8985965" cy="481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2400" dirty="0" err="1" smtClean="0"/>
              <a:t>Argueil</a:t>
            </a:r>
            <a:r>
              <a:rPr lang="fr-FR" sz="2400" dirty="0" smtClean="0"/>
              <a:t>-Boisguilbert </a:t>
            </a:r>
            <a:br>
              <a:rPr lang="fr-FR" sz="2400" dirty="0" smtClean="0"/>
            </a:br>
            <a:r>
              <a:rPr lang="fr-FR" sz="2400" dirty="0" smtClean="0"/>
              <a:t>25b Tracé en bleu printemps 2018 – en rouge définitif été 2018</a:t>
            </a:r>
            <a:endParaRPr lang="fr-FR" sz="2400" dirty="0"/>
          </a:p>
        </p:txBody>
      </p:sp>
      <p:pic>
        <p:nvPicPr>
          <p:cNvPr id="1026" name="Picture 2" descr="C:\Users\Martin\Documents\Chemin Amiens Rouen\Chemin Amiens-Rouen Itinéraire\25b Argueuil - Boisguilbert Balisage FFRP printemps 2018 (bleu) - été 2018 ( Rouge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8318"/>
            <a:ext cx="8229600" cy="43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3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400" dirty="0"/>
              <a:t>26 – Boisguilbert - </a:t>
            </a:r>
            <a:r>
              <a:rPr lang="fr-FR" sz="2400" dirty="0" err="1"/>
              <a:t>Rebets</a:t>
            </a:r>
            <a:r>
              <a:rPr lang="fr-FR" sz="24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Martin\Documents\Chemin Amiens Rouen\Chemin Amiens-Rouen Itinéraire\26 Boisguilbert   Reb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20" y="908720"/>
            <a:ext cx="527420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26 bis – Château de Boisguilbert – </a:t>
            </a:r>
            <a:r>
              <a:rPr lang="fr-FR" sz="2800" b="1" dirty="0" err="1" smtClean="0"/>
              <a:t>Ry</a:t>
            </a:r>
            <a:r>
              <a:rPr lang="fr-FR" sz="2800" b="1" dirty="0" smtClean="0"/>
              <a:t> VTC</a:t>
            </a:r>
            <a:endParaRPr lang="fr-FR" sz="2800" b="1" dirty="0"/>
          </a:p>
        </p:txBody>
      </p:sp>
      <p:pic>
        <p:nvPicPr>
          <p:cNvPr id="6146" name="Picture 2" descr="C:\Users\Martin\Documents\Chemin Amiens Rouen\Variantes vélo Chemin -Amiens-Rouen\6 Chateau Boisguilbert - RY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78" y="1600200"/>
            <a:ext cx="56206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19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27 – </a:t>
            </a:r>
            <a:r>
              <a:rPr lang="fr-FR" sz="2400" dirty="0" err="1" smtClean="0"/>
              <a:t>Rebets</a:t>
            </a:r>
            <a:r>
              <a:rPr lang="fr-FR" sz="2400" dirty="0" smtClean="0"/>
              <a:t> – </a:t>
            </a:r>
            <a:r>
              <a:rPr lang="fr-FR" sz="2400" dirty="0" err="1" smtClean="0"/>
              <a:t>Martainville</a:t>
            </a:r>
            <a:r>
              <a:rPr lang="fr-FR" sz="2400" dirty="0" smtClean="0"/>
              <a:t> via </a:t>
            </a:r>
            <a:r>
              <a:rPr lang="fr-FR" sz="2400" dirty="0" err="1" smtClean="0"/>
              <a:t>Ry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C:\Users\Martin\Documents\Chemin Amiens Rouen\Chemin Amiens-Rouen Itinéraire\27 Rebets Martainville via 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90795"/>
            <a:ext cx="6552728" cy="55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28 – </a:t>
            </a:r>
            <a:r>
              <a:rPr lang="fr-FR" sz="2400" dirty="0" err="1" smtClean="0"/>
              <a:t>Martainville</a:t>
            </a:r>
            <a:r>
              <a:rPr lang="fr-FR" sz="2400" dirty="0" smtClean="0"/>
              <a:t> – Bois d’</a:t>
            </a:r>
            <a:r>
              <a:rPr lang="fr-FR" sz="2400" dirty="0" err="1" smtClean="0"/>
              <a:t>Ennebourg</a:t>
            </a:r>
            <a:r>
              <a:rPr lang="fr-FR" sz="2400" dirty="0" smtClean="0"/>
              <a:t> 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Martin\Documents\Chemin Amiens Rouen\Chemin Amiens-Rouen Itinéraire\28 Martainville Bois d'Ennebo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3875"/>
            <a:ext cx="7466492" cy="58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28 Bis </a:t>
            </a:r>
            <a:r>
              <a:rPr lang="fr-FR" sz="2800" b="1" dirty="0" err="1" smtClean="0"/>
              <a:t>Martainville</a:t>
            </a:r>
            <a:r>
              <a:rPr lang="fr-FR" sz="2800" b="1" dirty="0" smtClean="0"/>
              <a:t> – Bois l’</a:t>
            </a:r>
            <a:r>
              <a:rPr lang="fr-FR" sz="2800" b="1" dirty="0" err="1" smtClean="0"/>
              <a:t>Eveque</a:t>
            </a:r>
            <a:r>
              <a:rPr lang="fr-FR" sz="2800" b="1" dirty="0" smtClean="0"/>
              <a:t> vélo</a:t>
            </a:r>
            <a:endParaRPr lang="fr-FR" sz="2800" b="1" dirty="0"/>
          </a:p>
        </p:txBody>
      </p:sp>
      <p:pic>
        <p:nvPicPr>
          <p:cNvPr id="7170" name="Picture 2" descr="C:\Users\Martin\Documents\Chemin Amiens Rouen\Variantes vélo Chemin -Amiens-Rouen\7 Martainville- Bois l'Eveque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796256"/>
            <a:ext cx="75152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82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29 – Bois d’</a:t>
            </a:r>
            <a:r>
              <a:rPr lang="fr-FR" sz="2400" dirty="0" err="1" smtClean="0"/>
              <a:t>Ennebourg</a:t>
            </a:r>
            <a:r>
              <a:rPr lang="fr-FR" sz="2400" dirty="0" smtClean="0"/>
              <a:t> – Le </a:t>
            </a:r>
            <a:r>
              <a:rPr lang="fr-FR" sz="2400" dirty="0" err="1" smtClean="0"/>
              <a:t>Faulx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C:\Users\Martin\Documents\Chemin Amiens Rouen\Chemin Amiens-Rouen Itinéraire\29 Bois d'Ennebourg  Le Faul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4386"/>
            <a:ext cx="6552728" cy="56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29 Bis Bois l’</a:t>
            </a:r>
            <a:r>
              <a:rPr lang="fr-FR" sz="2800" b="1" dirty="0" err="1" smtClean="0"/>
              <a:t>Eveque</a:t>
            </a:r>
            <a:r>
              <a:rPr lang="fr-FR" sz="2800" b="1" dirty="0" smtClean="0"/>
              <a:t> – Epinay VTC</a:t>
            </a:r>
            <a:endParaRPr lang="fr-FR" sz="2800" b="1" dirty="0"/>
          </a:p>
        </p:txBody>
      </p:sp>
      <p:pic>
        <p:nvPicPr>
          <p:cNvPr id="8194" name="Picture 2" descr="C:\Users\Martin\Documents\Chemin Amiens Rouen\Variantes vélo Chemin -Amiens-Rouen\8 Bois-léveque - Epinay V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24" y="1600200"/>
            <a:ext cx="5888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19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008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30 – Le </a:t>
            </a:r>
            <a:r>
              <a:rPr lang="fr-FR" sz="2400" dirty="0" err="1" smtClean="0"/>
              <a:t>Faulx</a:t>
            </a:r>
            <a:r>
              <a:rPr lang="fr-FR" sz="2400" dirty="0" smtClean="0"/>
              <a:t> – </a:t>
            </a:r>
            <a:r>
              <a:rPr lang="fr-FR" sz="2400" dirty="0" err="1" smtClean="0"/>
              <a:t>Franqueville</a:t>
            </a:r>
            <a:r>
              <a:rPr lang="fr-FR" sz="2400" dirty="0" smtClean="0"/>
              <a:t> Saint-Pierre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42" name="Picture 2" descr="C:\Users\Martin\Documents\Chemin Amiens Rouen\Chemin Amiens-Rouen Itinéraire\30  Le Faulx  Franqueville Saint 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43714" cy="50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7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4 – Amiens sortie 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548680"/>
            <a:ext cx="8003232" cy="6192688"/>
          </a:xfrm>
        </p:spPr>
        <p:txBody>
          <a:bodyPr/>
          <a:lstStyle/>
          <a:p>
            <a:endParaRPr lang="fr-FR"/>
          </a:p>
        </p:txBody>
      </p:sp>
      <p:pic>
        <p:nvPicPr>
          <p:cNvPr id="4098" name="Picture 2" descr="C:\Users\Martin\Documents\Chemin Amiens Rouen\Chemin Amiens-Rouen Itinéraire\4 Amiens sortie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5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349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31 – </a:t>
            </a:r>
            <a:r>
              <a:rPr lang="fr-FR" sz="2400" dirty="0" err="1" smtClean="0"/>
              <a:t>Franqueville</a:t>
            </a:r>
            <a:r>
              <a:rPr lang="fr-FR" sz="2400" dirty="0" smtClean="0"/>
              <a:t> Saint-Pierre – Le Mesnil </a:t>
            </a:r>
            <a:r>
              <a:rPr lang="fr-FR" sz="2400" dirty="0" err="1" smtClean="0"/>
              <a:t>Esnard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C:\Users\Martin\Documents\Chemin Amiens Rouen\Chemin Amiens-Rouen Itinéraire\31 Franqueville saint Pierre  Le Mesnil Esn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" y="1196752"/>
            <a:ext cx="8996819" cy="47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32 – Bonsecours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2290" name="Picture 2" descr="C:\Users\Martin\Documents\Chemin Amiens Rouen\Chemin Amiens-Rouen Itinéraire\32 Bonsec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" y="1067173"/>
            <a:ext cx="8788287" cy="567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32 Bis – Bonsecours VTC</a:t>
            </a:r>
            <a:endParaRPr lang="fr-FR" sz="2800" b="1" dirty="0"/>
          </a:p>
        </p:txBody>
      </p:sp>
      <p:pic>
        <p:nvPicPr>
          <p:cNvPr id="9218" name="Picture 2" descr="C:\Users\Martin\Documents\Chemin Amiens Rouen\Variantes vélo Chemin -Amiens-Rouen\9 Bonsecours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80" y="1600200"/>
            <a:ext cx="69624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81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33 – Bonsecours - Rouen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Martin\Documents\Chemin Amiens Rouen\Chemin Amiens-Rouen Itinéraire\33 Bonsecours  Ro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25" y="1040732"/>
            <a:ext cx="6481651" cy="56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33 Bis Bonsecours- Rouen Vélo</a:t>
            </a:r>
            <a:endParaRPr lang="fr-FR" sz="2800" b="1" dirty="0"/>
          </a:p>
        </p:txBody>
      </p:sp>
      <p:pic>
        <p:nvPicPr>
          <p:cNvPr id="10242" name="Picture 2" descr="C:\Users\Martin\Documents\Chemin Amiens Rouen\Variantes vélo Chemin -Amiens-Rouen\10 Bonsecours-Rouen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5014"/>
            <a:ext cx="6425671" cy="53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5 – Amiens - </a:t>
            </a:r>
            <a:r>
              <a:rPr lang="fr-FR" dirty="0" err="1" smtClean="0"/>
              <a:t>Salouël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Martin\Documents\Chemin Amiens Rouen\Chemin Amiens-Rouen Itinéraire\5 Amiens Salouë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5221"/>
            <a:ext cx="8931745" cy="5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2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5 Bis </a:t>
            </a:r>
            <a:r>
              <a:rPr lang="fr-FR" sz="2400" b="1" dirty="0" err="1" smtClean="0"/>
              <a:t>Salouël</a:t>
            </a:r>
            <a:r>
              <a:rPr lang="fr-FR" sz="2400" b="1" dirty="0" smtClean="0"/>
              <a:t> - Vélo</a:t>
            </a:r>
            <a:endParaRPr lang="fr-FR" sz="2400" b="1" dirty="0"/>
          </a:p>
        </p:txBody>
      </p:sp>
      <p:pic>
        <p:nvPicPr>
          <p:cNvPr id="1026" name="Picture 2" descr="C:\Users\Martin\Documents\Chemin Amiens Rouen\Variantes vélo Chemin -Amiens-Rouen\1 Salouël vé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78" y="1600200"/>
            <a:ext cx="6280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8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6 - </a:t>
            </a:r>
            <a:r>
              <a:rPr lang="fr-FR" dirty="0" err="1" smtClean="0"/>
              <a:t>Saleux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Martin\Documents\Chemin Amiens Rouen\Chemin Amiens-Rouen Itinéraire\5 Sal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95080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7 – </a:t>
            </a:r>
            <a:r>
              <a:rPr lang="fr-FR" dirty="0" err="1" smtClean="0"/>
              <a:t>Saleux</a:t>
            </a:r>
            <a:r>
              <a:rPr lang="fr-FR" dirty="0" smtClean="0"/>
              <a:t> – </a:t>
            </a:r>
            <a:r>
              <a:rPr lang="fr-FR" dirty="0" err="1" smtClean="0"/>
              <a:t>Bacouël</a:t>
            </a:r>
            <a:r>
              <a:rPr lang="fr-FR" dirty="0" smtClean="0"/>
              <a:t> sur Selle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C:\Users\Martin\Documents\Chemin Amiens Rouen\Chemin Amiens-Rouen Itinéraire\6 Saleux Bacouel sur S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78" y="764705"/>
            <a:ext cx="556731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4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fr-FR" sz="2800" dirty="0" smtClean="0"/>
              <a:t>8 – </a:t>
            </a:r>
            <a:r>
              <a:rPr lang="fr-FR" sz="2800" dirty="0" err="1" smtClean="0"/>
              <a:t>Bacouël</a:t>
            </a:r>
            <a:r>
              <a:rPr lang="fr-FR" sz="2800" dirty="0" smtClean="0"/>
              <a:t> sur Selle – </a:t>
            </a:r>
            <a:r>
              <a:rPr lang="fr-FR" sz="2800" dirty="0" err="1" smtClean="0"/>
              <a:t>Nampty</a:t>
            </a:r>
            <a:r>
              <a:rPr lang="fr-FR" sz="2800" dirty="0" smtClean="0"/>
              <a:t> (Coulée verte)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C:\Users\Martin\Documents\Chemin Amiens Rouen\Chemin Amiens-Rouen Itinéraire\8 Bacouel  Na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5841"/>
            <a:ext cx="7064044" cy="63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35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296</Words>
  <Application>Microsoft Office PowerPoint</Application>
  <PresentationFormat>Affichage à l'écran (4:3)</PresentationFormat>
  <Paragraphs>44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5" baseType="lpstr">
      <vt:lpstr>Thème Office</vt:lpstr>
      <vt:lpstr>1- Amiens Centre</vt:lpstr>
      <vt:lpstr>2 - Amiens</vt:lpstr>
      <vt:lpstr>3 – Amiens sortie a</vt:lpstr>
      <vt:lpstr>4 – Amiens sortie b</vt:lpstr>
      <vt:lpstr>5 – Amiens - Salouël</vt:lpstr>
      <vt:lpstr>5 Bis Salouël - Vélo</vt:lpstr>
      <vt:lpstr>6 - Saleux</vt:lpstr>
      <vt:lpstr>7 – Saleux – Bacouël sur Selle</vt:lpstr>
      <vt:lpstr>8 – Bacouël sur Selle – Nampty (Coulée verte)</vt:lpstr>
      <vt:lpstr>9 – Nampty – Conty (Coulée verte)</vt:lpstr>
      <vt:lpstr>10 – Conty – Croissy sur Celle (Coulée verte)</vt:lpstr>
      <vt:lpstr>11 – Croissy sur Celle- Catheux ( Fin coulée verte)</vt:lpstr>
      <vt:lpstr>12 – Catheux – Hetomesnil ( GR 125)</vt:lpstr>
      <vt:lpstr>12 Bis Catheux – Hetomesnil VTC</vt:lpstr>
      <vt:lpstr>13 – Hetomesnil – Grez ( Oise)</vt:lpstr>
      <vt:lpstr>14 - Grez - Feuquières</vt:lpstr>
      <vt:lpstr>15 – Feuquières -  Blargies</vt:lpstr>
      <vt:lpstr>15 bis Feuquières - Blargies VTC</vt:lpstr>
      <vt:lpstr>16 – Blargies -Criquiers</vt:lpstr>
      <vt:lpstr>17 – Criquiers -  Ferme de Carrémont ( Seine-Maritime)</vt:lpstr>
      <vt:lpstr>20 bis Criquiers – Serqueux VTC</vt:lpstr>
      <vt:lpstr>18- Ferme de Carrémont  à  Saint- Maurice ( D135) et à D13</vt:lpstr>
      <vt:lpstr>18 –  de D13 à   Avenue verte (Serqueux)</vt:lpstr>
      <vt:lpstr>20 - Serqueux – Forges les eaux ( Avenue verte)</vt:lpstr>
      <vt:lpstr>22 - De Forges les Eaux à la Ferté Saint-Samson</vt:lpstr>
      <vt:lpstr>22 Bis Avenue verte- Bosc Edeline VTC</vt:lpstr>
      <vt:lpstr>22 – Ferté Saint-Samson vers Argueil </vt:lpstr>
      <vt:lpstr>23 -Argueil</vt:lpstr>
      <vt:lpstr>24- Argueil – Sigy en Bray</vt:lpstr>
      <vt:lpstr>25 – Sigy en Bray – Boisguilbert via Bois Héroult</vt:lpstr>
      <vt:lpstr>Argueil-Boisguilbert  25b Tracé en bleu printemps 2018 – en rouge définitif été 2018</vt:lpstr>
      <vt:lpstr>26 – Boisguilbert - Rebets </vt:lpstr>
      <vt:lpstr>26 bis – Château de Boisguilbert – Ry VTC</vt:lpstr>
      <vt:lpstr>27 – Rebets – Martainville via Ry</vt:lpstr>
      <vt:lpstr>28 – Martainville – Bois d’Ennebourg  </vt:lpstr>
      <vt:lpstr>28 Bis Martainville – Bois l’Eveque vélo</vt:lpstr>
      <vt:lpstr>29 – Bois d’Ennebourg – Le Faulx</vt:lpstr>
      <vt:lpstr>29 Bis Bois l’Eveque – Epinay VTC</vt:lpstr>
      <vt:lpstr>30 – Le Faulx – Franqueville Saint-Pierre</vt:lpstr>
      <vt:lpstr>31 – Franqueville Saint-Pierre – Le Mesnil Esnard </vt:lpstr>
      <vt:lpstr>32 – Bonsecours </vt:lpstr>
      <vt:lpstr>32 Bis – Bonsecours VTC</vt:lpstr>
      <vt:lpstr>33 – Bonsecours - Rouen</vt:lpstr>
      <vt:lpstr>33 Bis Bonsecours- Rouen Vélo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15</cp:revision>
  <dcterms:created xsi:type="dcterms:W3CDTF">2018-05-13T15:01:24Z</dcterms:created>
  <dcterms:modified xsi:type="dcterms:W3CDTF">2018-05-21T14:52:35Z</dcterms:modified>
</cp:coreProperties>
</file>